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58" d="100"/>
          <a:sy n="58" d="100"/>
        </p:scale>
        <p:origin x="79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74423" y="802298"/>
            <a:ext cx="8637073" cy="2920713"/>
          </a:xfrm>
        </p:spPr>
        <p:txBody>
          <a:bodyPr bIns="0" anchor="b">
            <a:normAutofit/>
          </a:bodyPr>
          <a:lstStyle>
            <a:lvl1pPr algn="ctr">
              <a:defRPr sz="6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74424" y="3724074"/>
            <a:ext cx="8637072" cy="977621"/>
          </a:xfrm>
        </p:spPr>
        <p:txBody>
          <a:bodyPr tIns="91440" bIns="91440">
            <a:normAutofit/>
          </a:bodyPr>
          <a:lstStyle>
            <a:lvl1pPr marL="0" indent="0" algn="ctr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51579" y="329307"/>
            <a:ext cx="5626774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7683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27052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518654" cy="4659889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74423" y="1756130"/>
            <a:ext cx="8643154" cy="1969007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4423" y="3725137"/>
            <a:ext cx="8643154" cy="1093987"/>
          </a:xfrm>
        </p:spPr>
        <p:txBody>
          <a:bodyPr tIns="91440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293577" cy="1059305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488654" cy="3448595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54140" y="2017343"/>
            <a:ext cx="4488654" cy="344152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295603" cy="1056319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488794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488794" cy="2644457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56025" y="2023003"/>
            <a:ext cx="4488794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56025" y="2821491"/>
            <a:ext cx="4488794" cy="2637371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11/9/2022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11/9/2022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11/9/2022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2961967" cy="2406518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30324" y="798974"/>
            <a:ext cx="6012470" cy="4658826"/>
          </a:xfrm>
        </p:spPr>
        <p:txBody>
          <a:bodyPr anchor="ctr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2961967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>
            <a:xfrm>
              <a:off x="7477387" y="482170"/>
              <a:ext cx="4074533" cy="5149101"/>
            </a:xfrm>
            <a:prstGeom prst="rect">
              <a:avLst/>
            </a:prstGeom>
            <a:blipFill dpi="0" rotWithShape="1">
              <a:blip r:embed="rId2">
                <a:alphaModFix amt="30000"/>
              </a:blip>
              <a:srcRect/>
              <a:tile tx="0" ty="0" sx="100000" sy="100000" flip="none" algn="ctr"/>
            </a:blip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 extrusionH="76200" contourW="12700" prstMaterial="matte">
              <a:bevelT w="152400" h="50800" prst="softRound"/>
              <a:extrusionClr>
                <a:schemeClr val="tx2"/>
              </a:extrusionClr>
              <a:contourClr>
                <a:schemeClr val="bg2"/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38100" cmpd="sng">
              <a:solidFill>
                <a:schemeClr val="tx2">
                  <a:lumMod val="25000"/>
                </a:schemeClr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2"/>
            <a:ext cx="5532328" cy="1922299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50000"/>
              <a:lumOff val="50000"/>
              <a:alpha val="80000"/>
            </a:schemeClr>
          </a:solidFill>
          <a:ln w="9525" cap="sq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3200" dirty="0"/>
            </a:lvl1pPr>
          </a:lstStyle>
          <a:p>
            <a:pPr lvl="0" algn="ctr"/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059600"/>
            <a:ext cx="5524404" cy="2090134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dirty="0"/>
              <a:pPr/>
              <a:t>11/9/2022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291215" cy="10492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29121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42079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11/9/2022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626774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3622291"/>
            <a:ext cx="12192000" cy="250598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>
                  <a:alpha val="80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>
          <a:xfrm>
            <a:off x="0" y="6129338"/>
            <a:ext cx="12192000" cy="742950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>
            <a:off x="0" y="6138142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325145-4FDB-3A3E-6FD9-F7B80EB3F40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C" b="1" i="0" dirty="0">
                <a:solidFill>
                  <a:srgbClr val="C9D1D9"/>
                </a:solidFill>
                <a:effectLst/>
                <a:latin typeface="-apple-system"/>
              </a:rPr>
              <a:t>primera entrega</a:t>
            </a:r>
            <a:br>
              <a:rPr lang="es-EC" b="1" i="0" dirty="0">
                <a:solidFill>
                  <a:srgbClr val="C9D1D9"/>
                </a:solidFill>
                <a:effectLst/>
                <a:latin typeface="-apple-system"/>
              </a:rPr>
            </a:br>
            <a:r>
              <a:rPr lang="es-EC" b="1" dirty="0" err="1">
                <a:solidFill>
                  <a:srgbClr val="C9D1D9"/>
                </a:solidFill>
                <a:latin typeface="-apple-system"/>
              </a:rPr>
              <a:t>Boundaries</a:t>
            </a:r>
            <a:endParaRPr lang="es-EC" b="1" dirty="0">
              <a:solidFill>
                <a:srgbClr val="C9D1D9"/>
              </a:solidFill>
              <a:latin typeface="-apple-system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894A6F3-0D5D-BF99-B14E-46FF1EB2B2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74424" y="3724074"/>
            <a:ext cx="1989708" cy="977621"/>
          </a:xfrm>
        </p:spPr>
        <p:txBody>
          <a:bodyPr>
            <a:normAutofit fontScale="62500" lnSpcReduction="20000"/>
          </a:bodyPr>
          <a:lstStyle/>
          <a:p>
            <a:pPr algn="l"/>
            <a:r>
              <a:rPr lang="en-US" dirty="0" err="1"/>
              <a:t>Integrantes</a:t>
            </a:r>
            <a:r>
              <a:rPr lang="en-US" dirty="0"/>
              <a:t>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Benjamin Rios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Carolina Sanchez</a:t>
            </a:r>
            <a:endParaRPr lang="es-EC" dirty="0"/>
          </a:p>
        </p:txBody>
      </p:sp>
    </p:spTree>
    <p:extLst>
      <p:ext uri="{BB962C8B-B14F-4D97-AF65-F5344CB8AC3E}">
        <p14:creationId xmlns:p14="http://schemas.microsoft.com/office/powerpoint/2010/main" val="13364029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5E2BB8-3A66-94FE-9FF5-995F3AF90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Instalacion</a:t>
            </a:r>
            <a:r>
              <a:rPr lang="en-US" dirty="0"/>
              <a:t> de Debian</a:t>
            </a:r>
            <a:endParaRPr lang="es-EC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0A6FD5E-C563-8814-F014-1DF8A2BC5C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Nos </a:t>
            </a:r>
            <a:r>
              <a:rPr lang="en-US" dirty="0" err="1"/>
              <a:t>dirigimos</a:t>
            </a:r>
            <a:r>
              <a:rPr lang="en-US" dirty="0"/>
              <a:t> al </a:t>
            </a:r>
            <a:r>
              <a:rPr lang="en-US" dirty="0" err="1"/>
              <a:t>link:https</a:t>
            </a:r>
            <a:r>
              <a:rPr lang="en-US" dirty="0"/>
              <a:t>://cdimage.debian.org/</a:t>
            </a:r>
            <a:r>
              <a:rPr lang="en-US" dirty="0" err="1"/>
              <a:t>cdimage</a:t>
            </a:r>
            <a:r>
              <a:rPr lang="en-US" dirty="0"/>
              <a:t>/unofficial/non-free/firmware/stable/current/</a:t>
            </a:r>
          </a:p>
          <a:p>
            <a:r>
              <a:rPr lang="en-US" dirty="0" err="1"/>
              <a:t>Descargamos</a:t>
            </a:r>
            <a:r>
              <a:rPr lang="en-US" dirty="0"/>
              <a:t> Tambien </a:t>
            </a:r>
            <a:r>
              <a:rPr lang="en-US" dirty="0" err="1"/>
              <a:t>balenaEtcher</a:t>
            </a:r>
            <a:r>
              <a:rPr lang="en-US" dirty="0"/>
              <a:t> que </a:t>
            </a:r>
            <a:r>
              <a:rPr lang="en-US" dirty="0" err="1"/>
              <a:t>funciona</a:t>
            </a:r>
            <a:r>
              <a:rPr lang="en-US" dirty="0"/>
              <a:t> </a:t>
            </a:r>
            <a:r>
              <a:rPr lang="en-US" dirty="0" err="1"/>
              <a:t>igual</a:t>
            </a:r>
            <a:r>
              <a:rPr lang="en-US" dirty="0"/>
              <a:t> q rufus</a:t>
            </a:r>
          </a:p>
          <a:p>
            <a:endParaRPr lang="es-EC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0E3EC6C-583D-0D08-E023-C5F1D79545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5" y="3815548"/>
            <a:ext cx="5211193" cy="2807193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FB7FF381-4897-957E-2682-650B7EBAAB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5180" y="3598136"/>
            <a:ext cx="4758430" cy="151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6414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CCAE8E7-7596-34BB-FADB-1CB458D1BF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7351" y="426128"/>
            <a:ext cx="10405443" cy="5040217"/>
          </a:xfrm>
        </p:spPr>
        <p:txBody>
          <a:bodyPr/>
          <a:lstStyle/>
          <a:p>
            <a:r>
              <a:rPr lang="en-US" dirty="0" err="1"/>
              <a:t>Seguimos</a:t>
            </a:r>
            <a:r>
              <a:rPr lang="en-US" dirty="0"/>
              <a:t> </a:t>
            </a:r>
            <a:r>
              <a:rPr lang="en-US" dirty="0" err="1"/>
              <a:t>los</a:t>
            </a:r>
            <a:r>
              <a:rPr lang="en-US" dirty="0"/>
              <a:t> pasos para la </a:t>
            </a:r>
            <a:r>
              <a:rPr lang="en-US" dirty="0" err="1"/>
              <a:t>instalacion</a:t>
            </a:r>
            <a:r>
              <a:rPr lang="en-US" dirty="0"/>
              <a:t> y Debian se </a:t>
            </a:r>
            <a:r>
              <a:rPr lang="en-US" dirty="0" err="1"/>
              <a:t>instala</a:t>
            </a:r>
            <a:r>
              <a:rPr lang="en-US" dirty="0"/>
              <a:t> </a:t>
            </a:r>
            <a:r>
              <a:rPr lang="en-US" dirty="0" err="1"/>
              <a:t>correctamente</a:t>
            </a:r>
            <a:r>
              <a:rPr lang="en-US" dirty="0"/>
              <a:t>.</a:t>
            </a:r>
            <a:endParaRPr lang="es-EC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B2003B3-6554-F17F-846A-A4D64D7D0C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825" y="1009915"/>
            <a:ext cx="6859480" cy="5144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5934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45CA219-148E-73F2-DFE3-3BC322407A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Instalacion</a:t>
            </a:r>
            <a:r>
              <a:rPr lang="en-US" dirty="0"/>
              <a:t> de </a:t>
            </a:r>
            <a:r>
              <a:rPr lang="en-US" dirty="0" err="1"/>
              <a:t>codeblock</a:t>
            </a:r>
            <a:endParaRPr lang="es-EC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070D69D-E11C-0D4C-A315-D3523FF9A4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2903" y="1711711"/>
            <a:ext cx="9291215" cy="3450613"/>
          </a:xfrm>
        </p:spPr>
        <p:txBody>
          <a:bodyPr/>
          <a:lstStyle/>
          <a:p>
            <a:r>
              <a:rPr lang="en-US" dirty="0"/>
              <a:t>Primero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dirigimos</a:t>
            </a:r>
            <a:r>
              <a:rPr lang="en-US" dirty="0"/>
              <a:t> a la terminal y </a:t>
            </a:r>
            <a:r>
              <a:rPr lang="en-US" dirty="0" err="1"/>
              <a:t>colocamos</a:t>
            </a:r>
            <a:r>
              <a:rPr lang="en-US" dirty="0"/>
              <a:t> apt update y apt upgrade</a:t>
            </a:r>
          </a:p>
          <a:p>
            <a:r>
              <a:rPr lang="en-US" dirty="0" err="1"/>
              <a:t>Ingresamos</a:t>
            </a:r>
            <a:r>
              <a:rPr lang="en-US" dirty="0"/>
              <a:t> a la tienda de Debian y </a:t>
            </a:r>
            <a:r>
              <a:rPr lang="en-US" dirty="0" err="1"/>
              <a:t>buscamos</a:t>
            </a:r>
            <a:r>
              <a:rPr lang="en-US" dirty="0"/>
              <a:t> </a:t>
            </a:r>
            <a:r>
              <a:rPr lang="en-US" dirty="0" err="1"/>
              <a:t>codeblock</a:t>
            </a:r>
            <a:r>
              <a:rPr lang="en-US" dirty="0"/>
              <a:t> e </a:t>
            </a:r>
            <a:r>
              <a:rPr lang="en-US" dirty="0" err="1"/>
              <a:t>instalamos</a:t>
            </a:r>
            <a:r>
              <a:rPr lang="en-US" dirty="0"/>
              <a:t> lo </a:t>
            </a:r>
            <a:r>
              <a:rPr lang="en-US" dirty="0" err="1"/>
              <a:t>mismo</a:t>
            </a:r>
            <a:r>
              <a:rPr lang="en-US" dirty="0"/>
              <a:t> se </a:t>
            </a:r>
            <a:r>
              <a:rPr lang="en-US" dirty="0" err="1"/>
              <a:t>hace</a:t>
            </a:r>
            <a:r>
              <a:rPr lang="en-US" dirty="0"/>
              <a:t> con </a:t>
            </a:r>
            <a:r>
              <a:rPr lang="en-US" dirty="0" err="1"/>
              <a:t>cmake</a:t>
            </a:r>
            <a:r>
              <a:rPr lang="en-US" dirty="0"/>
              <a:t>.</a:t>
            </a:r>
          </a:p>
          <a:p>
            <a:r>
              <a:rPr lang="en-US" dirty="0"/>
              <a:t>Las </a:t>
            </a:r>
            <a:r>
              <a:rPr lang="en-US" dirty="0" err="1"/>
              <a:t>dependencias</a:t>
            </a:r>
            <a:r>
              <a:rPr lang="en-US" dirty="0"/>
              <a:t> g++ son </a:t>
            </a:r>
            <a:r>
              <a:rPr lang="en-US" dirty="0" err="1"/>
              <a:t>instaladas</a:t>
            </a:r>
            <a:r>
              <a:rPr lang="en-US" dirty="0"/>
              <a:t> </a:t>
            </a:r>
            <a:r>
              <a:rPr lang="en-US" dirty="0" err="1"/>
              <a:t>dentro</a:t>
            </a:r>
            <a:r>
              <a:rPr lang="en-US" dirty="0"/>
              <a:t> de </a:t>
            </a:r>
            <a:r>
              <a:rPr lang="en-US" dirty="0" err="1"/>
              <a:t>los</a:t>
            </a:r>
            <a:r>
              <a:rPr lang="en-US" dirty="0"/>
              <a:t> components de </a:t>
            </a:r>
            <a:r>
              <a:rPr lang="en-US" dirty="0" err="1"/>
              <a:t>cmake</a:t>
            </a:r>
            <a:r>
              <a:rPr lang="en-US" dirty="0"/>
              <a:t>.</a:t>
            </a:r>
            <a:endParaRPr lang="es-EC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B7543B0-CE56-94F2-5528-740BC30A20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594" y="3429000"/>
            <a:ext cx="2952750" cy="1552575"/>
          </a:xfrm>
          <a:prstGeom prst="rect">
            <a:avLst/>
          </a:prstGeom>
        </p:spPr>
      </p:pic>
      <p:pic>
        <p:nvPicPr>
          <p:cNvPr id="1028" name="Picture 4" descr="How to Install CMake on Debian 11">
            <a:extLst>
              <a:ext uri="{FF2B5EF4-FFF2-40B4-BE49-F238E27FC236}">
                <a16:creationId xmlns:a16="http://schemas.microsoft.com/office/drawing/2014/main" id="{97AD355A-5597-6A00-6FAE-8729FD90C4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7402" y="3437017"/>
            <a:ext cx="3743325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82472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40B850-4C9C-8B4F-92F6-57F8B3EF4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Intalacion</a:t>
            </a:r>
            <a:r>
              <a:rPr lang="en-US" dirty="0"/>
              <a:t> de </a:t>
            </a:r>
            <a:r>
              <a:rPr lang="en-US" dirty="0" err="1"/>
              <a:t>libdcmtk</a:t>
            </a:r>
            <a:endParaRPr lang="es-EC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867D234-269B-D579-C86F-967D3985F4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En</a:t>
            </a:r>
            <a:r>
              <a:rPr lang="en-US" dirty="0"/>
              <a:t> la terminal </a:t>
            </a:r>
            <a:r>
              <a:rPr lang="en-US" dirty="0" err="1"/>
              <a:t>colocamos</a:t>
            </a:r>
            <a:r>
              <a:rPr lang="en-US" dirty="0"/>
              <a:t> apt search </a:t>
            </a:r>
            <a:r>
              <a:rPr lang="en-US" dirty="0" err="1"/>
              <a:t>libdcmtk</a:t>
            </a:r>
            <a:endParaRPr lang="en-US" dirty="0"/>
          </a:p>
          <a:p>
            <a:r>
              <a:rPr lang="en-US" dirty="0"/>
              <a:t>Y </a:t>
            </a:r>
            <a:r>
              <a:rPr lang="en-US" dirty="0" err="1"/>
              <a:t>nos</a:t>
            </a:r>
            <a:r>
              <a:rPr lang="en-US" dirty="0"/>
              <a:t> sale las </a:t>
            </a:r>
            <a:r>
              <a:rPr lang="en-US" dirty="0" err="1"/>
              <a:t>libreias</a:t>
            </a:r>
            <a:r>
              <a:rPr lang="en-US" dirty="0"/>
              <a:t> q Debian </a:t>
            </a:r>
            <a:r>
              <a:rPr lang="en-US" dirty="0" err="1"/>
              <a:t>tiene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su </a:t>
            </a:r>
            <a:r>
              <a:rPr lang="en-US" dirty="0" err="1"/>
              <a:t>repositorio</a:t>
            </a:r>
            <a:endParaRPr lang="es-EC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EA82B3-DF65-4901-BA92-8C310FA74D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433" y="3008376"/>
            <a:ext cx="5119812" cy="34506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56BF996-97D5-4797-9EF5-1AE3CAACA3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4786" y="3082317"/>
            <a:ext cx="5254391" cy="3522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6465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0BC8F8-0832-6CDC-9EA6-9E46FAF2F9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Instalacion</a:t>
            </a:r>
            <a:r>
              <a:rPr lang="en-US" dirty="0"/>
              <a:t> de 	qt	</a:t>
            </a:r>
            <a:endParaRPr lang="es-EC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E6F96FA-DC7D-C662-94A6-A5CEAF5C7A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terminal </a:t>
            </a:r>
            <a:r>
              <a:rPr lang="en-US" dirty="0" err="1"/>
              <a:t>colocamos</a:t>
            </a:r>
            <a:r>
              <a:rPr lang="en-US" dirty="0"/>
              <a:t> </a:t>
            </a:r>
            <a:r>
              <a:rPr lang="es-EC" altLang="es-EC" dirty="0"/>
              <a:t>apt-</a:t>
            </a:r>
            <a:r>
              <a:rPr lang="es-EC" altLang="es-EC" dirty="0" err="1"/>
              <a:t>get</a:t>
            </a:r>
            <a:r>
              <a:rPr lang="es-EC" altLang="es-EC" dirty="0"/>
              <a:t> </a:t>
            </a:r>
            <a:r>
              <a:rPr lang="es-EC" altLang="es-EC" dirty="0" err="1"/>
              <a:t>update</a:t>
            </a:r>
            <a:r>
              <a:rPr lang="es-EC" altLang="es-EC" dirty="0"/>
              <a:t> y  sudo apt-</a:t>
            </a:r>
            <a:r>
              <a:rPr lang="es-EC" altLang="es-EC" dirty="0" err="1"/>
              <a:t>get</a:t>
            </a:r>
            <a:r>
              <a:rPr lang="es-EC" altLang="es-EC" dirty="0"/>
              <a:t> </a:t>
            </a:r>
            <a:r>
              <a:rPr lang="es-EC" altLang="es-EC" dirty="0" err="1"/>
              <a:t>upgrade</a:t>
            </a:r>
            <a:r>
              <a:rPr lang="es-EC" altLang="es-EC" dirty="0"/>
              <a:t> </a:t>
            </a:r>
          </a:p>
          <a:p>
            <a:r>
              <a:rPr lang="es-EC" altLang="es-EC" dirty="0"/>
              <a:t>apt-</a:t>
            </a:r>
            <a:r>
              <a:rPr lang="es-EC" altLang="es-EC" dirty="0" err="1"/>
              <a:t>get</a:t>
            </a:r>
            <a:r>
              <a:rPr lang="es-EC" altLang="es-EC" dirty="0"/>
              <a:t> -y </a:t>
            </a:r>
            <a:r>
              <a:rPr lang="es-EC" altLang="es-EC" dirty="0" err="1"/>
              <a:t>install</a:t>
            </a:r>
            <a:r>
              <a:rPr lang="es-EC" altLang="es-EC" dirty="0"/>
              <a:t> </a:t>
            </a:r>
            <a:r>
              <a:rPr lang="es-EC" altLang="es-EC" dirty="0" err="1"/>
              <a:t>build-essential</a:t>
            </a:r>
            <a:r>
              <a:rPr lang="es-EC" altLang="es-EC" dirty="0"/>
              <a:t> </a:t>
            </a:r>
            <a:r>
              <a:rPr lang="es-EC" altLang="es-EC" dirty="0" err="1"/>
              <a:t>openssl</a:t>
            </a:r>
            <a:r>
              <a:rPr lang="es-EC" altLang="es-EC" dirty="0"/>
              <a:t> </a:t>
            </a:r>
            <a:r>
              <a:rPr lang="es-EC" altLang="es-EC" dirty="0" err="1"/>
              <a:t>libssl-dev</a:t>
            </a:r>
            <a:r>
              <a:rPr lang="es-EC" altLang="es-EC" dirty="0"/>
              <a:t> libssl1.0 libgl1-mesa-dev libqt5x11extras5 </a:t>
            </a:r>
          </a:p>
          <a:p>
            <a:r>
              <a:rPr lang="es-EC" altLang="es-EC" dirty="0"/>
              <a:t>Nos </a:t>
            </a:r>
            <a:r>
              <a:rPr lang="es-EC" altLang="es-EC" dirty="0" err="1"/>
              <a:t>diregimos</a:t>
            </a:r>
            <a:r>
              <a:rPr lang="es-EC" altLang="es-EC" dirty="0"/>
              <a:t> al </a:t>
            </a:r>
            <a:r>
              <a:rPr lang="es-EC" altLang="es-EC" dirty="0" err="1"/>
              <a:t>link:https</a:t>
            </a:r>
            <a:r>
              <a:rPr lang="es-EC" altLang="es-EC" dirty="0"/>
              <a:t>://www.qt.io/download-qt-installer y damos </a:t>
            </a:r>
            <a:r>
              <a:rPr lang="es-EC" altLang="es-EC" dirty="0" err="1"/>
              <a:t>click</a:t>
            </a:r>
            <a:r>
              <a:rPr lang="es-EC" altLang="es-EC" dirty="0"/>
              <a:t> en descargar</a:t>
            </a:r>
          </a:p>
          <a:p>
            <a:endParaRPr lang="es-EC" altLang="es-EC" dirty="0"/>
          </a:p>
          <a:p>
            <a:endParaRPr lang="es-EC" altLang="es-EC" dirty="0"/>
          </a:p>
          <a:p>
            <a:endParaRPr lang="es-EC" altLang="es-EC" dirty="0"/>
          </a:p>
          <a:p>
            <a:endParaRPr lang="es-EC" dirty="0"/>
          </a:p>
        </p:txBody>
      </p:sp>
      <p:pic>
        <p:nvPicPr>
          <p:cNvPr id="2057" name="Picture 9" descr="Qt download site">
            <a:extLst>
              <a:ext uri="{FF2B5EF4-FFF2-40B4-BE49-F238E27FC236}">
                <a16:creationId xmlns:a16="http://schemas.microsoft.com/office/drawing/2014/main" id="{8B4FABF9-30D7-3C6E-18FA-9F69F22A2E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432" y="4366493"/>
            <a:ext cx="5951134" cy="2199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9" name="Picture 11" descr="select Qt screenshot">
            <a:extLst>
              <a:ext uri="{FF2B5EF4-FFF2-40B4-BE49-F238E27FC236}">
                <a16:creationId xmlns:a16="http://schemas.microsoft.com/office/drawing/2014/main" id="{774EE6D2-A163-6B3F-0F53-68C87F6B01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7180" y="3813048"/>
            <a:ext cx="4370070" cy="3044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2045645"/>
      </p:ext>
    </p:extLst>
  </p:cSld>
  <p:clrMapOvr>
    <a:masterClrMapping/>
  </p:clrMapOvr>
</p:sld>
</file>

<file path=ppt/theme/theme1.xml><?xml version="1.0" encoding="utf-8"?>
<a:theme xmlns:a="http://schemas.openxmlformats.org/drawingml/2006/main" name="Galería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9D5"/>
      </a:lt2>
      <a:accent1>
        <a:srgbClr val="FB8C29"/>
      </a:accent1>
      <a:accent2>
        <a:srgbClr val="F2C351"/>
      </a:accent2>
      <a:accent3>
        <a:srgbClr val="D0CBA5"/>
      </a:accent3>
      <a:accent4>
        <a:srgbClr val="A2C476"/>
      </a:accent4>
      <a:accent5>
        <a:srgbClr val="57C293"/>
      </a:accent5>
      <a:accent6>
        <a:srgbClr val="06BFDE"/>
      </a:accent6>
      <a:hlink>
        <a:srgbClr val="FBAE29"/>
      </a:hlink>
      <a:folHlink>
        <a:srgbClr val="EDC47E"/>
      </a:folHlink>
    </a:clrScheme>
    <a:fontScheme name="Gallery">
      <a:majorFont>
        <a:latin typeface="Rockwell" panose="020606030202050204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BB5F5D82-B5E9-469E-A815-C655ED4AF243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TM10001114[[fn=Galería]]</Template>
  <TotalTime>15</TotalTime>
  <Words>170</Words>
  <Application>Microsoft Office PowerPoint</Application>
  <PresentationFormat>Widescreen</PresentationFormat>
  <Paragraphs>21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-apple-system</vt:lpstr>
      <vt:lpstr>Arial</vt:lpstr>
      <vt:lpstr>Rockwell</vt:lpstr>
      <vt:lpstr>Galería</vt:lpstr>
      <vt:lpstr>primera entrega Boundaries</vt:lpstr>
      <vt:lpstr>Instalacion de Debian</vt:lpstr>
      <vt:lpstr>PowerPoint Presentation</vt:lpstr>
      <vt:lpstr>Instalacion de codeblock</vt:lpstr>
      <vt:lpstr>Intalacion de libdcmtk</vt:lpstr>
      <vt:lpstr>Instalacion de  qt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primera entrega Boundaries</dc:title>
  <dc:creator>Krito Wonka</dc:creator>
  <cp:lastModifiedBy>csanchez</cp:lastModifiedBy>
  <cp:revision>4</cp:revision>
  <dcterms:created xsi:type="dcterms:W3CDTF">2022-11-09T19:59:37Z</dcterms:created>
  <dcterms:modified xsi:type="dcterms:W3CDTF">2022-11-09T16:23:41Z</dcterms:modified>
</cp:coreProperties>
</file>